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1288" y="781050"/>
            <a:ext cx="37814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728663"/>
            <a:ext cx="37719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238" y="762000"/>
            <a:ext cx="38195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766763"/>
            <a:ext cx="37052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2018-12-11T15:07:07Z</dcterms:modified>
</cp:coreProperties>
</file>